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87"/>
    <p:restoredTop sz="94778"/>
  </p:normalViewPr>
  <p:slideViewPr>
    <p:cSldViewPr snapToGrid="0" snapToObjects="1">
      <p:cViewPr varScale="1">
        <p:scale>
          <a:sx n="60" d="100"/>
          <a:sy n="60" d="100"/>
        </p:scale>
        <p:origin x="1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FDBE-2F78-4740-BEE1-E58AC15FA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82404-F7D4-0142-B93B-858E53AA7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E7E2C-2C8D-A743-A4A7-CE1DA762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4657-0DB2-C24A-BF45-3AF11432B916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8588D-6137-0D4D-85BE-89260817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AFD90-F588-D648-B4C9-6229E4BE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8C11-D4D2-254B-ABBB-D982768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7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BE0B-0915-584A-8A0D-D4C65706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EA346-8C8F-844D-AC99-A1DCE9220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20E23-739B-224A-8627-E82BABF7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4657-0DB2-C24A-BF45-3AF11432B916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4AC2D-08BE-D343-A521-7406FB94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19CE8-68D6-A64C-9F38-59C19215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8C11-D4D2-254B-ABBB-D982768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82C64-FCBE-F544-89F6-A0538C8E5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E0866-0418-FB4F-A36F-6E10D7EFE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F6D01-1372-7444-8007-796FBFBE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4657-0DB2-C24A-BF45-3AF11432B916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42794-FC75-D84F-86CF-C7A1AE36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9C68E-04E2-1F4D-8006-1038C38A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8C11-D4D2-254B-ABBB-D982768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6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59CF-5001-8B4B-924F-B7A2D815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3DB1-BC0C-774F-B397-822DA5006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46333-F7D8-8043-AF9A-369C19CC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4657-0DB2-C24A-BF45-3AF11432B916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C200B-254E-E24E-9030-AC0FECFD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D34D5-8211-B848-9B61-BAD533C6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8C11-D4D2-254B-ABBB-D982768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8A53-7AE1-234F-9E3F-ECF1CD1D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1BC3D-5621-F045-8FDB-778B4A8D7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6990A-3D1C-CA44-B3CC-549D2A09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4657-0DB2-C24A-BF45-3AF11432B916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77C91-B376-C249-BD40-40897CD6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A180-71C4-7942-9026-CE97D710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8C11-D4D2-254B-ABBB-D982768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0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9CA7-7859-0448-904C-561DCEE9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6EA4D-9B32-5747-A71D-8FB0C4427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BB771-1245-5E48-BE84-0F24E89A5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4838A-E87F-9A49-8BC0-EC9837CE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4657-0DB2-C24A-BF45-3AF11432B916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2E45B-9B26-D943-9768-3399CF3B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1121B-AB7C-D448-B1FD-687A0E16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8C11-D4D2-254B-ABBB-D982768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9301-AC9D-3A40-B107-7729C603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65237-6B14-8449-8685-61FD90503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E23B8-F890-F845-A55F-5F2867836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E4D66-42AA-2240-8F73-2AE3ED09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12A4C-7F78-774B-B5C6-581F3EE79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E4ED32-4611-3A46-A53A-657FFC3F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4657-0DB2-C24A-BF45-3AF11432B916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5ADB1-1015-C44F-AC1B-BBAD583E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D6F52D-3D14-1948-AA5F-D4734009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8C11-D4D2-254B-ABBB-D982768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0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2DA7-31FB-E041-A87B-499E80B4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B2A55-B85F-E244-8279-428B6D2E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4657-0DB2-C24A-BF45-3AF11432B916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ED05D-8854-4B43-8FB4-82536E17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65A5D-0B21-4B4D-B367-7A946E05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8C11-D4D2-254B-ABBB-D982768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8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FEF42-EC40-604A-AD6B-ACEB8466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4657-0DB2-C24A-BF45-3AF11432B916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733D4-9D71-7140-82E3-A1C61455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FCB89-AC87-7541-B9E2-650C0B3A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8C11-D4D2-254B-ABBB-D982768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9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0A6B-A7A2-7242-9446-3615259D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5BC2D-5AC6-C946-A9B6-76DA8AA8F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28EA2-4F6C-D04D-B8FD-A2C69F338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C38DC-87F3-9D40-87BC-4653E915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4657-0DB2-C24A-BF45-3AF11432B916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57060-509B-0844-82BC-C0ED210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26368-0E4A-4B47-975B-2288C64E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8C11-D4D2-254B-ABBB-D982768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E20B-1393-6340-86AA-D3F38841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B2DB0-BC55-BF4B-90F8-486D78125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8641D-B7B8-3F49-B355-E31DD798C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D272E-9531-024F-9183-CB98A62D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4657-0DB2-C24A-BF45-3AF11432B916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BC6A6-3339-B545-94C3-7F74F4C1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344B3-E016-B142-BC2F-B9282682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8C11-D4D2-254B-ABBB-D982768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5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06732-C8DC-0248-BF76-3E95D7F4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55A9D-146F-2543-9FAD-3CA74CB94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ED925-E54F-7143-BBDE-4A60F1E87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4657-0DB2-C24A-BF45-3AF11432B916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99211-6AA4-A843-83C9-1220AF71C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BEDDA-7A43-7847-B7ED-6C1034B6C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C8C11-D4D2-254B-ABBB-D9827681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7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1BB7C-8A84-704C-9075-DC087390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069975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Mary Twyman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D231-A775-B444-8524-500EDB84F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    I was raised in Tallahassee, Fl, with my parents and two sisters. I grew up exploring life through a very curious lens. From observing critters under the ground, to climbing high in the trees for a better look at my surroundings, I observed and questioned everything. I love working with children because they are not afraid to ask “why.” They are curious about the world around them, and I try to answer their questions through exploration and insightful conversations.</a:t>
            </a:r>
          </a:p>
          <a:p>
            <a:pPr marL="0" indent="0">
              <a:buNone/>
            </a:pPr>
            <a:r>
              <a:rPr lang="en-US" sz="2000" dirty="0"/>
              <a:t>    I later went on to attend Flagler College for a Bachelor of the Arts degree in Elementary Education. I had the pleasure of interning at Kate Sullivan, and began working in second grade shortly after receiving my degree. This will be my third instructional year with Kate Sullivan, and I am so excited to see what it has in store. This digital platform may be new and somewhat uncharted, but its nothing a little curiosity and exploration can’t handle.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F3EB8-C567-8A4E-9A7C-07B2B347C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370705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AAF4B-4733-8F41-BB34-6BE4CD5DA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069975"/>
            <a:ext cx="3524252" cy="50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3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180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Chalkboard</vt:lpstr>
      <vt:lpstr>Office Theme</vt:lpstr>
      <vt:lpstr>Mary Twyman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Twyman</dc:title>
  <dc:creator>Twyman, Mary</dc:creator>
  <cp:lastModifiedBy>Twyman, Mary</cp:lastModifiedBy>
  <cp:revision>5</cp:revision>
  <dcterms:created xsi:type="dcterms:W3CDTF">2020-08-25T19:23:41Z</dcterms:created>
  <dcterms:modified xsi:type="dcterms:W3CDTF">2020-08-26T13:21:09Z</dcterms:modified>
</cp:coreProperties>
</file>